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61" r:id="rId5"/>
    <p:sldId id="321" r:id="rId6"/>
    <p:sldId id="309" r:id="rId7"/>
    <p:sldId id="306" r:id="rId8"/>
    <p:sldId id="320" r:id="rId9"/>
    <p:sldId id="300" r:id="rId1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89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61"/>
    <p:restoredTop sz="94633"/>
  </p:normalViewPr>
  <p:slideViewPr>
    <p:cSldViewPr snapToGrid="0" snapToObjects="1">
      <p:cViewPr varScale="1">
        <p:scale>
          <a:sx n="86" d="100"/>
          <a:sy n="86" d="100"/>
        </p:scale>
        <p:origin x="669" y="4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A32FA-689D-B549-934D-453F92A7A351}" type="datetimeFigureOut">
              <a:rPr lang="it-IT" smtClean="0"/>
              <a:t>05/05/2020</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67BD7-AB0B-E740-B918-54B38D38E5D1}" type="slidenum">
              <a:rPr lang="it-IT" smtClean="0"/>
              <a:t>‹N›</a:t>
            </a:fld>
            <a:endParaRPr lang="it-IT"/>
          </a:p>
        </p:txBody>
      </p:sp>
    </p:spTree>
    <p:extLst>
      <p:ext uri="{BB962C8B-B14F-4D97-AF65-F5344CB8AC3E}">
        <p14:creationId xmlns:p14="http://schemas.microsoft.com/office/powerpoint/2010/main" val="2155303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714409" y="3316799"/>
            <a:ext cx="7743791" cy="491016"/>
          </a:xfrm>
        </p:spPr>
        <p:txBody>
          <a:bodyPr>
            <a:noAutofit/>
          </a:bodyPr>
          <a:lstStyle>
            <a:lvl1pPr algn="ctr">
              <a:defRPr sz="3800" b="0" i="0">
                <a:latin typeface="+mn-lt"/>
                <a:cs typeface="Arial"/>
              </a:defRPr>
            </a:lvl1pPr>
          </a:lstStyle>
          <a:p>
            <a:r>
              <a:rPr lang="it-IT" dirty="0"/>
              <a:t>Fare clic per modificare stile</a:t>
            </a:r>
          </a:p>
        </p:txBody>
      </p:sp>
      <p:sp>
        <p:nvSpPr>
          <p:cNvPr id="3" name="Sottotitolo 2"/>
          <p:cNvSpPr>
            <a:spLocks noGrp="1"/>
          </p:cNvSpPr>
          <p:nvPr>
            <p:ph type="subTitle" idx="1"/>
          </p:nvPr>
        </p:nvSpPr>
        <p:spPr>
          <a:xfrm>
            <a:off x="714409" y="4065020"/>
            <a:ext cx="7743791" cy="580834"/>
          </a:xfrm>
        </p:spPr>
        <p:txBody>
          <a:bodyPr>
            <a:normAutofit/>
          </a:bodyPr>
          <a:lstStyle>
            <a:lvl1pPr marL="0" indent="0" algn="ctr">
              <a:buNone/>
              <a:defRPr sz="2000" b="0" i="0">
                <a:solidFill>
                  <a:schemeClr val="tx1">
                    <a:tint val="75000"/>
                  </a:schemeClr>
                </a:solidFill>
                <a:latin typeface="+mn-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Fare clic per modificare lo stile del sottotitolo dello schema</a:t>
            </a:r>
          </a:p>
        </p:txBody>
      </p:sp>
      <p:sp>
        <p:nvSpPr>
          <p:cNvPr id="4" name="Segnaposto data 3"/>
          <p:cNvSpPr>
            <a:spLocks noGrp="1"/>
          </p:cNvSpPr>
          <p:nvPr>
            <p:ph type="dt" sz="half" idx="10"/>
          </p:nvPr>
        </p:nvSpPr>
        <p:spPr/>
        <p:txBody>
          <a:bodyPr/>
          <a:lstStyle/>
          <a:p>
            <a:fld id="{73FAAD09-1C82-FD45-B72F-64AF07B0037D}" type="datetimeFigureOut">
              <a:rPr lang="it-IT" smtClean="0"/>
              <a:t>05/05/2020</a:t>
            </a:fld>
            <a:endParaRPr lang="it-IT"/>
          </a:p>
        </p:txBody>
      </p:sp>
      <p:sp>
        <p:nvSpPr>
          <p:cNvPr id="6" name="Segnaposto numero diapositiva 5"/>
          <p:cNvSpPr>
            <a:spLocks noGrp="1"/>
          </p:cNvSpPr>
          <p:nvPr>
            <p:ph type="sldNum" sz="quarter" idx="12"/>
          </p:nvPr>
        </p:nvSpPr>
        <p:spPr>
          <a:xfrm>
            <a:off x="6553199" y="6356350"/>
            <a:ext cx="2469527" cy="365125"/>
          </a:xfrm>
        </p:spPr>
        <p:txBody>
          <a:bodyPr/>
          <a:lstStyle/>
          <a:p>
            <a:fld id="{41F0553F-AB58-BB40-B1E5-B3CC067F59CC}" type="slidenum">
              <a:rPr lang="it-IT" smtClean="0"/>
              <a:t>‹N›</a:t>
            </a:fld>
            <a:endParaRPr lang="it-IT" dirty="0"/>
          </a:p>
        </p:txBody>
      </p:sp>
    </p:spTree>
    <p:extLst>
      <p:ext uri="{BB962C8B-B14F-4D97-AF65-F5344CB8AC3E}">
        <p14:creationId xmlns:p14="http://schemas.microsoft.com/office/powerpoint/2010/main" val="1795440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3FAAD09-1C82-FD45-B72F-64AF07B0037D}" type="datetimeFigureOut">
              <a:rPr lang="it-IT" smtClean="0"/>
              <a:t>05/05/2020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6553200" y="6356350"/>
            <a:ext cx="2416608"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250999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3FAAD09-1C82-FD45-B72F-64AF07B0037D}" type="datetimeFigureOut">
              <a:rPr lang="it-IT" smtClean="0"/>
              <a:t>05/05/2020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6553200" y="6356350"/>
            <a:ext cx="2407788"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307158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Fare clic per modificare stile</a:t>
            </a:r>
          </a:p>
        </p:txBody>
      </p:sp>
      <p:sp>
        <p:nvSpPr>
          <p:cNvPr id="3" name="Segnaposto contenuto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10"/>
          </p:nvPr>
        </p:nvSpPr>
        <p:spPr/>
        <p:txBody>
          <a:bodyPr/>
          <a:lstStyle/>
          <a:p>
            <a:fld id="{73FAAD09-1C82-FD45-B72F-64AF07B0037D}" type="datetimeFigureOut">
              <a:rPr lang="it-IT" smtClean="0"/>
              <a:t>05/05/2020</a:t>
            </a:fld>
            <a:endParaRPr lang="it-IT"/>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a:xfrm>
            <a:off x="6553200" y="6356350"/>
            <a:ext cx="2407788"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4259230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dirty="0"/>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73FAAD09-1C82-FD45-B72F-64AF07B0037D}" type="datetimeFigureOut">
              <a:rPr lang="it-IT" smtClean="0"/>
              <a:t>05/05/2020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6553200" y="6356350"/>
            <a:ext cx="2416608"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309482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3FAAD09-1C82-FD45-B72F-64AF07B0037D}" type="datetimeFigureOut">
              <a:rPr lang="it-IT" smtClean="0"/>
              <a:t>05/05/2020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6553199" y="6356350"/>
            <a:ext cx="2443067"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423819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3FAAD09-1C82-FD45-B72F-64AF07B0037D}" type="datetimeFigureOut">
              <a:rPr lang="it-IT" smtClean="0"/>
              <a:t>05/05/2020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a:xfrm>
            <a:off x="6553200" y="6356350"/>
            <a:ext cx="2416608"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162728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73FAAD09-1C82-FD45-B72F-64AF07B0037D}" type="datetimeFigureOut">
              <a:rPr lang="it-IT" smtClean="0"/>
              <a:t>05/05/2020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6553199" y="6356350"/>
            <a:ext cx="2425427"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251838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3FAAD09-1C82-FD45-B72F-64AF07B0037D}" type="datetimeFigureOut">
              <a:rPr lang="it-IT" smtClean="0"/>
              <a:t>05/05/2020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6553199" y="6356350"/>
            <a:ext cx="2425427"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1563790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73FAAD09-1C82-FD45-B72F-64AF07B0037D}" type="datetimeFigureOut">
              <a:rPr lang="it-IT" smtClean="0"/>
              <a:t>05/05/2020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6553200" y="6356350"/>
            <a:ext cx="2390148"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2115359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73FAAD09-1C82-FD45-B72F-64AF07B0037D}" type="datetimeFigureOut">
              <a:rPr lang="it-IT" smtClean="0"/>
              <a:t>05/05/2020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6553200" y="6356350"/>
            <a:ext cx="2407788" cy="365125"/>
          </a:xfrm>
        </p:spPr>
        <p:txBody>
          <a:bodyPr/>
          <a:lstStyle/>
          <a:p>
            <a:fld id="{41F0553F-AB58-BB40-B1E5-B3CC067F59CC}" type="slidenum">
              <a:rPr lang="it-IT" smtClean="0"/>
              <a:t>‹N›</a:t>
            </a:fld>
            <a:endParaRPr lang="it-IT"/>
          </a:p>
        </p:txBody>
      </p:sp>
    </p:spTree>
    <p:extLst>
      <p:ext uri="{BB962C8B-B14F-4D97-AF65-F5344CB8AC3E}">
        <p14:creationId xmlns:p14="http://schemas.microsoft.com/office/powerpoint/2010/main" val="195907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t">
            <a:normAutofit/>
          </a:bodyPr>
          <a:lstStyle/>
          <a:p>
            <a:r>
              <a:rPr lang="it-IT" dirty="0"/>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AAD09-1C82-FD45-B72F-64AF07B0037D}" type="datetimeFigureOut">
              <a:rPr lang="it-IT" smtClean="0"/>
              <a:t>05/05/2020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0553F-AB58-BB40-B1E5-B3CC067F59CC}" type="slidenum">
              <a:rPr lang="it-IT" smtClean="0"/>
              <a:t>‹N›</a:t>
            </a:fld>
            <a:endParaRPr lang="it-IT"/>
          </a:p>
        </p:txBody>
      </p:sp>
    </p:spTree>
    <p:extLst>
      <p:ext uri="{BB962C8B-B14F-4D97-AF65-F5344CB8AC3E}">
        <p14:creationId xmlns:p14="http://schemas.microsoft.com/office/powerpoint/2010/main" val="3139563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200" b="0" i="0" kern="1200">
          <a:solidFill>
            <a:srgbClr val="548896"/>
          </a:solidFill>
          <a:latin typeface="+mj-lt"/>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om.polimi.it/iso" TargetMode="External"/><Relationship Id="rId2" Type="http://schemas.openxmlformats.org/officeDocument/2006/relationships/hyperlink" Target="mailto:iso@mip.polimi.it" TargetMode="External"/><Relationship Id="rId1" Type="http://schemas.openxmlformats.org/officeDocument/2006/relationships/slideLayout" Target="../slideLayouts/slideLayout2.xml"/><Relationship Id="rId6" Type="http://schemas.openxmlformats.org/officeDocument/2006/relationships/hyperlink" Target="http://www.tigerseyenlpcoaching.com/" TargetMode="External"/><Relationship Id="rId5" Type="http://schemas.openxmlformats.org/officeDocument/2006/relationships/hyperlink" Target="http://www.unleashyourpower.com/" TargetMode="External"/><Relationship Id="rId4" Type="http://schemas.openxmlformats.org/officeDocument/2006/relationships/hyperlink" Target="mailto:james@unleashyourpowe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olo 3"/>
          <p:cNvSpPr>
            <a:spLocks noGrp="1"/>
          </p:cNvSpPr>
          <p:nvPr>
            <p:ph type="ctrTitle"/>
          </p:nvPr>
        </p:nvSpPr>
        <p:spPr>
          <a:xfrm>
            <a:off x="262022" y="3156353"/>
            <a:ext cx="8071782" cy="1515399"/>
          </a:xfrm>
        </p:spPr>
        <p:txBody>
          <a:bodyPr/>
          <a:lstStyle/>
          <a:p>
            <a:r>
              <a:rPr lang="it-IT" dirty="0" smtClean="0"/>
              <a:t>Covid-19 </a:t>
            </a:r>
            <a:r>
              <a:rPr lang="it-IT" dirty="0" err="1" smtClean="0"/>
              <a:t>Updates</a:t>
            </a:r>
            <a:r>
              <a:rPr lang="it-IT" sz="3200" b="1" dirty="0"/>
              <a:t/>
            </a:r>
            <a:br>
              <a:rPr lang="it-IT" sz="3200" b="1" dirty="0"/>
            </a:br>
            <a:r>
              <a:rPr lang="it-IT" sz="3200" b="1" dirty="0" smtClean="0"/>
              <a:t>ISO4You</a:t>
            </a:r>
            <a:br>
              <a:rPr lang="it-IT" sz="3200" b="1" dirty="0" smtClean="0"/>
            </a:br>
            <a:r>
              <a:rPr lang="it-IT" sz="3200" b="1" dirty="0" smtClean="0"/>
              <a:t>How to </a:t>
            </a:r>
            <a:r>
              <a:rPr lang="it-IT" sz="3200" b="1" dirty="0" err="1" smtClean="0"/>
              <a:t>find</a:t>
            </a:r>
            <a:r>
              <a:rPr lang="it-IT" sz="3200" b="1" dirty="0" smtClean="0"/>
              <a:t> </a:t>
            </a:r>
            <a:r>
              <a:rPr lang="it-IT" sz="3200" b="1" dirty="0" err="1" smtClean="0"/>
              <a:t>clarity</a:t>
            </a:r>
            <a:r>
              <a:rPr lang="it-IT" sz="3200" b="1" dirty="0" smtClean="0"/>
              <a:t> and </a:t>
            </a:r>
            <a:r>
              <a:rPr lang="it-IT" sz="3200" b="1" dirty="0" err="1" smtClean="0"/>
              <a:t>manage</a:t>
            </a:r>
            <a:r>
              <a:rPr lang="it-IT" sz="3200" b="1" dirty="0" smtClean="0"/>
              <a:t> </a:t>
            </a:r>
            <a:r>
              <a:rPr lang="it-IT" sz="3200" b="1" dirty="0" err="1" smtClean="0"/>
              <a:t>anxiety</a:t>
            </a:r>
            <a:r>
              <a:rPr lang="it-IT" sz="3200" b="1" dirty="0" smtClean="0"/>
              <a:t> </a:t>
            </a:r>
            <a:r>
              <a:rPr lang="it-IT" sz="3200" b="1" dirty="0"/>
              <a:t/>
            </a:r>
            <a:br>
              <a:rPr lang="it-IT" sz="3200" b="1" dirty="0"/>
            </a:br>
            <a:endParaRPr lang="it-IT" sz="3200" b="1" dirty="0"/>
          </a:p>
        </p:txBody>
      </p:sp>
      <p:sp>
        <p:nvSpPr>
          <p:cNvPr id="3" name="Sottotitolo 2"/>
          <p:cNvSpPr>
            <a:spLocks noGrp="1"/>
          </p:cNvSpPr>
          <p:nvPr>
            <p:ph type="subTitle" idx="1"/>
          </p:nvPr>
        </p:nvSpPr>
        <p:spPr>
          <a:xfrm>
            <a:off x="2560320" y="5071314"/>
            <a:ext cx="3718560" cy="580834"/>
          </a:xfrm>
        </p:spPr>
        <p:txBody>
          <a:bodyPr/>
          <a:lstStyle/>
          <a:p>
            <a:r>
              <a:rPr lang="it-IT" dirty="0" smtClean="0"/>
              <a:t>27 April 2020</a:t>
            </a:r>
            <a:endParaRPr lang="it-IT" dirty="0"/>
          </a:p>
        </p:txBody>
      </p:sp>
    </p:spTree>
    <p:extLst>
      <p:ext uri="{BB962C8B-B14F-4D97-AF65-F5344CB8AC3E}">
        <p14:creationId xmlns:p14="http://schemas.microsoft.com/office/powerpoint/2010/main" val="3176491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Today’s</a:t>
            </a:r>
            <a:r>
              <a:rPr lang="it-IT" dirty="0" smtClean="0"/>
              <a:t> </a:t>
            </a:r>
            <a:r>
              <a:rPr lang="it-IT" dirty="0" err="1" smtClean="0"/>
              <a:t>topics</a:t>
            </a:r>
            <a:endParaRPr lang="en-AU" dirty="0"/>
          </a:p>
        </p:txBody>
      </p:sp>
      <p:sp>
        <p:nvSpPr>
          <p:cNvPr id="3" name="Segnaposto contenuto 2"/>
          <p:cNvSpPr>
            <a:spLocks noGrp="1"/>
          </p:cNvSpPr>
          <p:nvPr>
            <p:ph idx="1"/>
          </p:nvPr>
        </p:nvSpPr>
        <p:spPr>
          <a:xfrm>
            <a:off x="457200" y="1600200"/>
            <a:ext cx="8229600" cy="4024745"/>
          </a:xfrm>
        </p:spPr>
        <p:txBody>
          <a:bodyPr>
            <a:normAutofit lnSpcReduction="10000"/>
          </a:bodyPr>
          <a:lstStyle/>
          <a:p>
            <a:pPr marL="0" indent="0">
              <a:buNone/>
            </a:pPr>
            <a:r>
              <a:rPr lang="it-IT" sz="3600" dirty="0" smtClean="0"/>
              <a:t>How to </a:t>
            </a:r>
            <a:r>
              <a:rPr lang="it-IT" sz="3600" dirty="0" err="1" smtClean="0"/>
              <a:t>find</a:t>
            </a:r>
            <a:r>
              <a:rPr lang="it-IT" sz="3600" dirty="0" smtClean="0"/>
              <a:t> </a:t>
            </a:r>
            <a:r>
              <a:rPr lang="it-IT" sz="3600" dirty="0" err="1" smtClean="0"/>
              <a:t>clarity</a:t>
            </a:r>
            <a:r>
              <a:rPr lang="it-IT" sz="3600" dirty="0" smtClean="0"/>
              <a:t> and </a:t>
            </a:r>
            <a:r>
              <a:rPr lang="it-IT" sz="3600" dirty="0" err="1" smtClean="0"/>
              <a:t>manage</a:t>
            </a:r>
            <a:r>
              <a:rPr lang="it-IT" sz="3600" dirty="0" smtClean="0"/>
              <a:t> </a:t>
            </a:r>
            <a:r>
              <a:rPr lang="it-IT" sz="3600" dirty="0" err="1" smtClean="0"/>
              <a:t>anxiety</a:t>
            </a:r>
            <a:r>
              <a:rPr lang="it-IT" sz="3600" dirty="0" smtClean="0"/>
              <a:t> </a:t>
            </a:r>
            <a:r>
              <a:rPr lang="it-IT" sz="3600" dirty="0" err="1" smtClean="0"/>
              <a:t>during</a:t>
            </a:r>
            <a:r>
              <a:rPr lang="it-IT" sz="3600" dirty="0" smtClean="0"/>
              <a:t> the COVID-19 </a:t>
            </a:r>
            <a:r>
              <a:rPr lang="it-IT" sz="3600" dirty="0" err="1" smtClean="0"/>
              <a:t>crisis</a:t>
            </a:r>
            <a:r>
              <a:rPr lang="it-IT" sz="3600" dirty="0" smtClean="0"/>
              <a:t>, with James R. </a:t>
            </a:r>
            <a:r>
              <a:rPr lang="it-IT" sz="3600" dirty="0" err="1" smtClean="0"/>
              <a:t>Elliot</a:t>
            </a:r>
            <a:r>
              <a:rPr lang="it-IT" sz="3600" dirty="0" smtClean="0"/>
              <a:t> – International Trainer on Human </a:t>
            </a:r>
            <a:r>
              <a:rPr lang="it-IT" sz="3600" dirty="0"/>
              <a:t>P</a:t>
            </a:r>
            <a:r>
              <a:rPr lang="it-IT" sz="3600" dirty="0" smtClean="0"/>
              <a:t>erformance and </a:t>
            </a:r>
            <a:r>
              <a:rPr lang="it-IT" sz="3600" dirty="0" err="1"/>
              <a:t>M</a:t>
            </a:r>
            <a:r>
              <a:rPr lang="it-IT" sz="3600" dirty="0" err="1" smtClean="0"/>
              <a:t>otivational</a:t>
            </a:r>
            <a:r>
              <a:rPr lang="it-IT" sz="3600" dirty="0" smtClean="0"/>
              <a:t> </a:t>
            </a:r>
            <a:r>
              <a:rPr lang="it-IT" sz="3600" dirty="0"/>
              <a:t>S</a:t>
            </a:r>
            <a:r>
              <a:rPr lang="it-IT" sz="3600" dirty="0" smtClean="0"/>
              <a:t>peaker</a:t>
            </a:r>
            <a:endParaRPr lang="en-AU" sz="3600" dirty="0" smtClean="0"/>
          </a:p>
          <a:p>
            <a:pPr marL="0" indent="0">
              <a:buNone/>
            </a:pPr>
            <a:endParaRPr lang="it-IT" sz="3600" dirty="0" smtClean="0"/>
          </a:p>
          <a:p>
            <a:pPr marL="0" indent="0">
              <a:buNone/>
            </a:pPr>
            <a:r>
              <a:rPr lang="it-IT" sz="3600" dirty="0" smtClean="0"/>
              <a:t>New </a:t>
            </a:r>
            <a:r>
              <a:rPr lang="it-IT" sz="3600" dirty="0" err="1" smtClean="0"/>
              <a:t>Presidential</a:t>
            </a:r>
            <a:r>
              <a:rPr lang="it-IT" sz="3600" dirty="0" smtClean="0"/>
              <a:t> </a:t>
            </a:r>
            <a:r>
              <a:rPr lang="it-IT" sz="3600" dirty="0" err="1" smtClean="0"/>
              <a:t>decree</a:t>
            </a:r>
            <a:r>
              <a:rPr lang="it-IT" sz="3600" dirty="0" smtClean="0"/>
              <a:t> on COVID-19’s </a:t>
            </a:r>
            <a:r>
              <a:rPr lang="it-IT" sz="3600" dirty="0" err="1" smtClean="0"/>
              <a:t>containment</a:t>
            </a:r>
            <a:r>
              <a:rPr lang="it-IT" sz="3600" dirty="0" smtClean="0"/>
              <a:t> </a:t>
            </a:r>
            <a:r>
              <a:rPr lang="it-IT" sz="3600" dirty="0" err="1" smtClean="0"/>
              <a:t>measures</a:t>
            </a:r>
            <a:endParaRPr lang="it-IT" sz="3600" dirty="0"/>
          </a:p>
        </p:txBody>
      </p:sp>
    </p:spTree>
    <p:extLst>
      <p:ext uri="{BB962C8B-B14F-4D97-AF65-F5344CB8AC3E}">
        <p14:creationId xmlns:p14="http://schemas.microsoft.com/office/powerpoint/2010/main" val="1373725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What’s</a:t>
            </a:r>
            <a:r>
              <a:rPr lang="it-IT" dirty="0" smtClean="0"/>
              <a:t> new, and </a:t>
            </a:r>
            <a:r>
              <a:rPr lang="it-IT" dirty="0" err="1" smtClean="0"/>
              <a:t>what</a:t>
            </a:r>
            <a:r>
              <a:rPr lang="it-IT" dirty="0" smtClean="0"/>
              <a:t> to </a:t>
            </a:r>
            <a:r>
              <a:rPr lang="it-IT" dirty="0" err="1" smtClean="0"/>
              <a:t>remember</a:t>
            </a:r>
            <a:endParaRPr lang="it-IT" dirty="0"/>
          </a:p>
        </p:txBody>
      </p:sp>
      <p:sp>
        <p:nvSpPr>
          <p:cNvPr id="3" name="Segnaposto contenuto 2"/>
          <p:cNvSpPr>
            <a:spLocks noGrp="1"/>
          </p:cNvSpPr>
          <p:nvPr>
            <p:ph idx="1"/>
          </p:nvPr>
        </p:nvSpPr>
        <p:spPr>
          <a:xfrm>
            <a:off x="457200" y="1152699"/>
            <a:ext cx="8229600" cy="5050926"/>
          </a:xfrm>
        </p:spPr>
        <p:txBody>
          <a:bodyPr>
            <a:normAutofit fontScale="92500" lnSpcReduction="20000"/>
          </a:bodyPr>
          <a:lstStyle/>
          <a:p>
            <a:pPr marL="0" indent="0">
              <a:buNone/>
            </a:pPr>
            <a:r>
              <a:rPr lang="it-IT" b="1" dirty="0" err="1" smtClean="0"/>
              <a:t>Phase</a:t>
            </a:r>
            <a:r>
              <a:rPr lang="it-IT" b="1" dirty="0" smtClean="0"/>
              <a:t> 2 </a:t>
            </a:r>
            <a:r>
              <a:rPr lang="it-IT" b="1" dirty="0" err="1" smtClean="0"/>
              <a:t>starting</a:t>
            </a:r>
            <a:r>
              <a:rPr lang="it-IT" b="1" dirty="0" smtClean="0"/>
              <a:t> </a:t>
            </a:r>
            <a:r>
              <a:rPr lang="it-IT" b="1" dirty="0" err="1" smtClean="0"/>
              <a:t>May</a:t>
            </a:r>
            <a:r>
              <a:rPr lang="it-IT" b="1" dirty="0" smtClean="0"/>
              <a:t> 4th: </a:t>
            </a:r>
            <a:r>
              <a:rPr lang="it-IT" dirty="0" err="1" smtClean="0"/>
              <a:t>how</a:t>
            </a:r>
            <a:r>
              <a:rPr lang="it-IT" dirty="0" smtClean="0"/>
              <a:t> to live with covid-19</a:t>
            </a:r>
            <a:endParaRPr lang="it-IT" dirty="0"/>
          </a:p>
          <a:p>
            <a:r>
              <a:rPr lang="it-IT" dirty="0" smtClean="0"/>
              <a:t>Always </a:t>
            </a:r>
            <a:r>
              <a:rPr lang="it-IT" dirty="0" err="1" smtClean="0"/>
              <a:t>carry</a:t>
            </a:r>
            <a:r>
              <a:rPr lang="it-IT" dirty="0" smtClean="0"/>
              <a:t> on with </a:t>
            </a:r>
            <a:r>
              <a:rPr lang="it-IT" dirty="0" err="1" smtClean="0"/>
              <a:t>wearing</a:t>
            </a:r>
            <a:r>
              <a:rPr lang="it-IT" dirty="0" smtClean="0"/>
              <a:t> e </a:t>
            </a:r>
            <a:r>
              <a:rPr lang="it-IT" dirty="0" err="1" smtClean="0"/>
              <a:t>mask</a:t>
            </a:r>
            <a:r>
              <a:rPr lang="it-IT" dirty="0" smtClean="0"/>
              <a:t> in public </a:t>
            </a:r>
            <a:r>
              <a:rPr lang="it-IT" dirty="0" err="1" smtClean="0"/>
              <a:t>places</a:t>
            </a:r>
            <a:r>
              <a:rPr lang="it-IT" dirty="0" smtClean="0"/>
              <a:t> and </a:t>
            </a:r>
            <a:r>
              <a:rPr lang="it-IT" dirty="0" err="1" smtClean="0"/>
              <a:t>keep</a:t>
            </a:r>
            <a:r>
              <a:rPr lang="it-IT" dirty="0" smtClean="0"/>
              <a:t> the social </a:t>
            </a:r>
            <a:r>
              <a:rPr lang="it-IT" dirty="0" err="1" smtClean="0"/>
              <a:t>distance</a:t>
            </a:r>
            <a:r>
              <a:rPr lang="it-IT" dirty="0" smtClean="0"/>
              <a:t>.</a:t>
            </a:r>
          </a:p>
          <a:p>
            <a:r>
              <a:rPr lang="it-IT" dirty="0" err="1" smtClean="0"/>
              <a:t>Bring</a:t>
            </a:r>
            <a:r>
              <a:rPr lang="it-IT" dirty="0" smtClean="0"/>
              <a:t> </a:t>
            </a:r>
            <a:r>
              <a:rPr lang="it-IT" dirty="0" err="1"/>
              <a:t>always</a:t>
            </a:r>
            <a:r>
              <a:rPr lang="it-IT" dirty="0"/>
              <a:t> with </a:t>
            </a:r>
            <a:r>
              <a:rPr lang="it-IT" dirty="0" err="1"/>
              <a:t>you</a:t>
            </a:r>
            <a:r>
              <a:rPr lang="it-IT" dirty="0"/>
              <a:t> the </a:t>
            </a:r>
            <a:r>
              <a:rPr lang="it-IT" dirty="0" smtClean="0"/>
              <a:t>self-</a:t>
            </a:r>
            <a:r>
              <a:rPr lang="it-IT" dirty="0" err="1" smtClean="0"/>
              <a:t>certification</a:t>
            </a:r>
            <a:r>
              <a:rPr lang="it-IT" dirty="0" smtClean="0"/>
              <a:t>, </a:t>
            </a:r>
            <a:r>
              <a:rPr lang="it-IT" dirty="0" err="1" smtClean="0"/>
              <a:t>until</a:t>
            </a:r>
            <a:r>
              <a:rPr lang="it-IT" dirty="0" smtClean="0"/>
              <a:t> May 18th. New </a:t>
            </a:r>
            <a:r>
              <a:rPr lang="it-IT" dirty="0" err="1" smtClean="0"/>
              <a:t>one</a:t>
            </a:r>
            <a:r>
              <a:rPr lang="it-IT" dirty="0" smtClean="0"/>
              <a:t> </a:t>
            </a:r>
            <a:r>
              <a:rPr lang="it-IT" dirty="0" err="1" smtClean="0"/>
              <a:t>available</a:t>
            </a:r>
            <a:r>
              <a:rPr lang="it-IT" dirty="0" smtClean="0"/>
              <a:t> in a </a:t>
            </a:r>
            <a:r>
              <a:rPr lang="it-IT" dirty="0" err="1" smtClean="0"/>
              <a:t>few</a:t>
            </a:r>
            <a:r>
              <a:rPr lang="it-IT" dirty="0" smtClean="0"/>
              <a:t> </a:t>
            </a:r>
            <a:r>
              <a:rPr lang="it-IT" dirty="0" err="1" smtClean="0"/>
              <a:t>days</a:t>
            </a:r>
            <a:endParaRPr lang="it-IT" dirty="0" smtClean="0"/>
          </a:p>
          <a:p>
            <a:r>
              <a:rPr lang="it-IT" dirty="0" err="1" smtClean="0"/>
              <a:t>It</a:t>
            </a:r>
            <a:r>
              <a:rPr lang="it-IT" dirty="0" smtClean="0"/>
              <a:t> </a:t>
            </a:r>
            <a:r>
              <a:rPr lang="it-IT" dirty="0" err="1" smtClean="0"/>
              <a:t>will</a:t>
            </a:r>
            <a:r>
              <a:rPr lang="it-IT" dirty="0" smtClean="0"/>
              <a:t> be </a:t>
            </a:r>
            <a:r>
              <a:rPr lang="it-IT" dirty="0" err="1" smtClean="0"/>
              <a:t>possible</a:t>
            </a:r>
            <a:r>
              <a:rPr lang="it-IT" dirty="0" smtClean="0"/>
              <a:t> to </a:t>
            </a:r>
            <a:r>
              <a:rPr lang="it-IT" dirty="0" err="1" smtClean="0"/>
              <a:t>exercise</a:t>
            </a:r>
            <a:r>
              <a:rPr lang="it-IT" dirty="0" smtClean="0"/>
              <a:t> and go for a </a:t>
            </a:r>
            <a:r>
              <a:rPr lang="it-IT" dirty="0" err="1" smtClean="0"/>
              <a:t>walk</a:t>
            </a:r>
            <a:r>
              <a:rPr lang="it-IT" dirty="0" smtClean="0"/>
              <a:t>, </a:t>
            </a:r>
            <a:r>
              <a:rPr lang="it-IT" dirty="0" err="1" smtClean="0"/>
              <a:t>even</a:t>
            </a:r>
            <a:r>
              <a:rPr lang="it-IT" dirty="0" smtClean="0"/>
              <a:t> </a:t>
            </a:r>
            <a:r>
              <a:rPr lang="it-IT" dirty="0" err="1" smtClean="0"/>
              <a:t>if</a:t>
            </a:r>
            <a:r>
              <a:rPr lang="it-IT" dirty="0" smtClean="0"/>
              <a:t> </a:t>
            </a:r>
            <a:r>
              <a:rPr lang="it-IT" dirty="0" err="1" smtClean="0"/>
              <a:t>not</a:t>
            </a:r>
            <a:r>
              <a:rPr lang="it-IT" dirty="0" smtClean="0"/>
              <a:t> </a:t>
            </a:r>
            <a:r>
              <a:rPr lang="it-IT" dirty="0" err="1" smtClean="0"/>
              <a:t>close</a:t>
            </a:r>
            <a:r>
              <a:rPr lang="it-IT" dirty="0" smtClean="0"/>
              <a:t> to </a:t>
            </a:r>
            <a:r>
              <a:rPr lang="it-IT" dirty="0" err="1" smtClean="0"/>
              <a:t>your</a:t>
            </a:r>
            <a:r>
              <a:rPr lang="it-IT" dirty="0"/>
              <a:t> </a:t>
            </a:r>
            <a:r>
              <a:rPr lang="it-IT" dirty="0" err="1" smtClean="0"/>
              <a:t>apartment</a:t>
            </a:r>
            <a:r>
              <a:rPr lang="it-IT" dirty="0" smtClean="0"/>
              <a:t>. </a:t>
            </a:r>
            <a:r>
              <a:rPr lang="it-IT" dirty="0" err="1" smtClean="0"/>
              <a:t>Parks</a:t>
            </a:r>
            <a:r>
              <a:rPr lang="it-IT" dirty="0" smtClean="0"/>
              <a:t> </a:t>
            </a:r>
            <a:r>
              <a:rPr lang="it-IT" dirty="0" err="1" smtClean="0"/>
              <a:t>will</a:t>
            </a:r>
            <a:r>
              <a:rPr lang="it-IT" dirty="0" smtClean="0"/>
              <a:t> re-open!!</a:t>
            </a:r>
          </a:p>
          <a:p>
            <a:r>
              <a:rPr lang="it-IT" dirty="0" err="1" smtClean="0"/>
              <a:t>It</a:t>
            </a:r>
            <a:r>
              <a:rPr lang="it-IT" dirty="0" smtClean="0"/>
              <a:t> </a:t>
            </a:r>
            <a:r>
              <a:rPr lang="it-IT" dirty="0" err="1" smtClean="0"/>
              <a:t>will</a:t>
            </a:r>
            <a:r>
              <a:rPr lang="it-IT" dirty="0" smtClean="0"/>
              <a:t> be </a:t>
            </a:r>
            <a:r>
              <a:rPr lang="it-IT" dirty="0" err="1" smtClean="0"/>
              <a:t>possible</a:t>
            </a:r>
            <a:r>
              <a:rPr lang="it-IT" dirty="0" smtClean="0"/>
              <a:t> to </a:t>
            </a:r>
            <a:r>
              <a:rPr lang="it-IT" dirty="0" err="1" smtClean="0"/>
              <a:t>visit</a:t>
            </a:r>
            <a:r>
              <a:rPr lang="it-IT" dirty="0" smtClean="0"/>
              <a:t> family </a:t>
            </a:r>
            <a:r>
              <a:rPr lang="it-IT" dirty="0" err="1" smtClean="0"/>
              <a:t>members</a:t>
            </a:r>
            <a:r>
              <a:rPr lang="it-IT" dirty="0" smtClean="0"/>
              <a:t> </a:t>
            </a:r>
            <a:r>
              <a:rPr lang="it-IT" dirty="0" err="1" smtClean="0"/>
              <a:t>wearing</a:t>
            </a:r>
            <a:r>
              <a:rPr lang="it-IT" dirty="0" smtClean="0"/>
              <a:t> a </a:t>
            </a:r>
            <a:r>
              <a:rPr lang="it-IT" dirty="0" err="1" smtClean="0"/>
              <a:t>mask</a:t>
            </a:r>
            <a:r>
              <a:rPr lang="it-IT" dirty="0" smtClean="0"/>
              <a:t>, </a:t>
            </a:r>
            <a:r>
              <a:rPr lang="it-IT" dirty="0" err="1" smtClean="0"/>
              <a:t>but</a:t>
            </a:r>
            <a:r>
              <a:rPr lang="it-IT" dirty="0" smtClean="0"/>
              <a:t> no friends.</a:t>
            </a:r>
          </a:p>
          <a:p>
            <a:r>
              <a:rPr lang="it-IT" dirty="0" err="1" smtClean="0"/>
              <a:t>It</a:t>
            </a:r>
            <a:r>
              <a:rPr lang="it-IT" dirty="0" smtClean="0"/>
              <a:t> </a:t>
            </a:r>
            <a:r>
              <a:rPr lang="it-IT" dirty="0" err="1" smtClean="0"/>
              <a:t>is</a:t>
            </a:r>
            <a:r>
              <a:rPr lang="it-IT" dirty="0" smtClean="0"/>
              <a:t> </a:t>
            </a:r>
            <a:r>
              <a:rPr lang="it-IT" dirty="0" err="1" smtClean="0"/>
              <a:t>mandatory</a:t>
            </a:r>
            <a:r>
              <a:rPr lang="it-IT" dirty="0" smtClean="0"/>
              <a:t> to </a:t>
            </a:r>
            <a:r>
              <a:rPr lang="it-IT" dirty="0"/>
              <a:t>stay home </a:t>
            </a:r>
            <a:r>
              <a:rPr lang="it-IT" dirty="0" err="1"/>
              <a:t>if</a:t>
            </a:r>
            <a:r>
              <a:rPr lang="it-IT" dirty="0"/>
              <a:t> </a:t>
            </a:r>
            <a:r>
              <a:rPr lang="it-IT" dirty="0" err="1"/>
              <a:t>you</a:t>
            </a:r>
            <a:r>
              <a:rPr lang="it-IT" dirty="0"/>
              <a:t> </a:t>
            </a:r>
            <a:r>
              <a:rPr lang="it-IT" dirty="0" err="1"/>
              <a:t>have</a:t>
            </a:r>
            <a:r>
              <a:rPr lang="it-IT" dirty="0"/>
              <a:t> a </a:t>
            </a:r>
            <a:r>
              <a:rPr lang="it-IT" dirty="0" err="1"/>
              <a:t>fever</a:t>
            </a:r>
            <a:r>
              <a:rPr lang="it-IT" dirty="0"/>
              <a:t> </a:t>
            </a:r>
            <a:r>
              <a:rPr lang="it-IT" dirty="0" smtClean="0"/>
              <a:t>of more </a:t>
            </a:r>
            <a:r>
              <a:rPr lang="it-IT" dirty="0" err="1"/>
              <a:t>than</a:t>
            </a:r>
            <a:r>
              <a:rPr lang="it-IT" dirty="0"/>
              <a:t> </a:t>
            </a:r>
            <a:r>
              <a:rPr lang="it-IT" dirty="0" smtClean="0"/>
              <a:t>37.5°C</a:t>
            </a:r>
          </a:p>
          <a:p>
            <a:r>
              <a:rPr lang="it-IT" dirty="0" smtClean="0"/>
              <a:t>From </a:t>
            </a:r>
            <a:r>
              <a:rPr lang="it-IT" dirty="0" err="1" smtClean="0"/>
              <a:t>May</a:t>
            </a:r>
            <a:r>
              <a:rPr lang="it-IT" dirty="0" smtClean="0"/>
              <a:t> 4th, </a:t>
            </a:r>
            <a:r>
              <a:rPr lang="it-IT" dirty="0" err="1" smtClean="0"/>
              <a:t>most</a:t>
            </a:r>
            <a:r>
              <a:rPr lang="it-IT" dirty="0" smtClean="0"/>
              <a:t> business and </a:t>
            </a:r>
            <a:r>
              <a:rPr lang="it-IT" dirty="0" err="1" smtClean="0"/>
              <a:t>industries</a:t>
            </a:r>
            <a:r>
              <a:rPr lang="it-IT" dirty="0" smtClean="0"/>
              <a:t> </a:t>
            </a:r>
            <a:r>
              <a:rPr lang="it-IT" dirty="0" err="1" smtClean="0"/>
              <a:t>will</a:t>
            </a:r>
            <a:r>
              <a:rPr lang="it-IT" dirty="0" smtClean="0"/>
              <a:t> re-open. Public </a:t>
            </a:r>
            <a:r>
              <a:rPr lang="it-IT" dirty="0" err="1" smtClean="0"/>
              <a:t>transport</a:t>
            </a:r>
            <a:r>
              <a:rPr lang="it-IT" dirty="0" smtClean="0"/>
              <a:t> </a:t>
            </a:r>
            <a:r>
              <a:rPr lang="it-IT" dirty="0" err="1" smtClean="0"/>
              <a:t>will</a:t>
            </a:r>
            <a:r>
              <a:rPr lang="it-IT" dirty="0" smtClean="0"/>
              <a:t> operate to 25% of </a:t>
            </a:r>
            <a:r>
              <a:rPr lang="it-IT" dirty="0" err="1" smtClean="0"/>
              <a:t>their</a:t>
            </a:r>
            <a:r>
              <a:rPr lang="it-IT" dirty="0" smtClean="0"/>
              <a:t> </a:t>
            </a:r>
            <a:r>
              <a:rPr lang="it-IT" dirty="0" err="1" smtClean="0"/>
              <a:t>capacity</a:t>
            </a:r>
            <a:r>
              <a:rPr lang="it-IT" dirty="0" smtClean="0"/>
              <a:t> to </a:t>
            </a:r>
            <a:r>
              <a:rPr lang="it-IT" dirty="0" err="1" smtClean="0"/>
              <a:t>allow</a:t>
            </a:r>
            <a:r>
              <a:rPr lang="it-IT" dirty="0" smtClean="0"/>
              <a:t> social </a:t>
            </a:r>
            <a:r>
              <a:rPr lang="it-IT" dirty="0" err="1" smtClean="0"/>
              <a:t>distancing</a:t>
            </a:r>
            <a:r>
              <a:rPr lang="it-IT" dirty="0" smtClean="0"/>
              <a:t>. </a:t>
            </a:r>
            <a:r>
              <a:rPr lang="it-IT" dirty="0" err="1" smtClean="0"/>
              <a:t>Wear</a:t>
            </a:r>
            <a:r>
              <a:rPr lang="it-IT" dirty="0" smtClean="0"/>
              <a:t> </a:t>
            </a:r>
            <a:r>
              <a:rPr lang="it-IT" dirty="0" err="1" smtClean="0"/>
              <a:t>mask</a:t>
            </a:r>
            <a:r>
              <a:rPr lang="it-IT" dirty="0" smtClean="0"/>
              <a:t> and </a:t>
            </a:r>
            <a:r>
              <a:rPr lang="it-IT" dirty="0" err="1" smtClean="0"/>
              <a:t>gloves</a:t>
            </a:r>
            <a:r>
              <a:rPr lang="it-IT" dirty="0" smtClean="0"/>
              <a:t> on public </a:t>
            </a:r>
            <a:r>
              <a:rPr lang="it-IT" dirty="0" err="1" smtClean="0"/>
              <a:t>transports</a:t>
            </a:r>
            <a:endParaRPr lang="en-AU" dirty="0"/>
          </a:p>
          <a:p>
            <a:r>
              <a:rPr lang="it-IT" dirty="0"/>
              <a:t>From </a:t>
            </a:r>
            <a:r>
              <a:rPr lang="it-IT" dirty="0" err="1" smtClean="0"/>
              <a:t>May</a:t>
            </a:r>
            <a:r>
              <a:rPr lang="it-IT" dirty="0" smtClean="0"/>
              <a:t> 18th, open </a:t>
            </a:r>
            <a:r>
              <a:rPr lang="it-IT" dirty="0" err="1" smtClean="0"/>
              <a:t>museum</a:t>
            </a:r>
            <a:r>
              <a:rPr lang="it-IT" dirty="0" smtClean="0"/>
              <a:t>, </a:t>
            </a:r>
            <a:r>
              <a:rPr lang="it-IT" dirty="0" err="1" smtClean="0"/>
              <a:t>library</a:t>
            </a:r>
            <a:r>
              <a:rPr lang="it-IT" dirty="0" smtClean="0"/>
              <a:t> and </a:t>
            </a:r>
            <a:r>
              <a:rPr lang="it-IT" dirty="0" err="1" smtClean="0"/>
              <a:t>shops</a:t>
            </a:r>
            <a:r>
              <a:rPr lang="it-IT" dirty="0" smtClean="0"/>
              <a:t> </a:t>
            </a:r>
          </a:p>
          <a:p>
            <a:r>
              <a:rPr lang="it-IT" dirty="0" smtClean="0"/>
              <a:t>From </a:t>
            </a:r>
            <a:r>
              <a:rPr lang="it-IT" dirty="0" err="1" smtClean="0"/>
              <a:t>June</a:t>
            </a:r>
            <a:r>
              <a:rPr lang="it-IT" dirty="0" smtClean="0"/>
              <a:t> 1st, open bar, </a:t>
            </a:r>
            <a:r>
              <a:rPr lang="it-IT" dirty="0" err="1" smtClean="0"/>
              <a:t>restaurant</a:t>
            </a:r>
            <a:r>
              <a:rPr lang="it-IT" dirty="0" smtClean="0"/>
              <a:t>, </a:t>
            </a:r>
            <a:r>
              <a:rPr lang="it-IT" dirty="0" err="1" smtClean="0"/>
              <a:t>hair</a:t>
            </a:r>
            <a:r>
              <a:rPr lang="it-IT" dirty="0" smtClean="0"/>
              <a:t> </a:t>
            </a:r>
            <a:r>
              <a:rPr lang="it-IT" dirty="0" err="1" smtClean="0"/>
              <a:t>salons</a:t>
            </a:r>
            <a:r>
              <a:rPr lang="it-IT" dirty="0" smtClean="0"/>
              <a:t> and </a:t>
            </a:r>
            <a:r>
              <a:rPr lang="it-IT" dirty="0" err="1" smtClean="0"/>
              <a:t>estheticians</a:t>
            </a:r>
            <a:endParaRPr lang="en-AU" dirty="0" smtClean="0"/>
          </a:p>
          <a:p>
            <a:endParaRPr lang="it-IT" dirty="0"/>
          </a:p>
        </p:txBody>
      </p:sp>
    </p:spTree>
    <p:extLst>
      <p:ext uri="{BB962C8B-B14F-4D97-AF65-F5344CB8AC3E}">
        <p14:creationId xmlns:p14="http://schemas.microsoft.com/office/powerpoint/2010/main" val="326760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66078"/>
            <a:ext cx="8229600" cy="829676"/>
          </a:xfrm>
        </p:spPr>
        <p:txBody>
          <a:bodyPr/>
          <a:lstStyle/>
          <a:p>
            <a:r>
              <a:rPr lang="it-IT" dirty="0"/>
              <a:t>Students in </a:t>
            </a:r>
            <a:r>
              <a:rPr lang="it-IT" dirty="0" err="1"/>
              <a:t>Italy</a:t>
            </a:r>
            <a:endParaRPr lang="it-IT" dirty="0"/>
          </a:p>
        </p:txBody>
      </p:sp>
      <p:sp>
        <p:nvSpPr>
          <p:cNvPr id="3" name="Segnaposto contenuto 2"/>
          <p:cNvSpPr>
            <a:spLocks noGrp="1"/>
          </p:cNvSpPr>
          <p:nvPr>
            <p:ph idx="1"/>
          </p:nvPr>
        </p:nvSpPr>
        <p:spPr>
          <a:xfrm>
            <a:off x="457200" y="1195754"/>
            <a:ext cx="8229600" cy="5168101"/>
          </a:xfrm>
        </p:spPr>
        <p:txBody>
          <a:bodyPr>
            <a:normAutofit fontScale="85000" lnSpcReduction="10000"/>
          </a:bodyPr>
          <a:lstStyle/>
          <a:p>
            <a:pPr marL="0" indent="0">
              <a:buNone/>
            </a:pPr>
            <a:r>
              <a:rPr lang="en-AU" b="1" dirty="0"/>
              <a:t>COVID 19 Information and Emergency telephone numbers</a:t>
            </a:r>
            <a:endParaRPr lang="it-IT" dirty="0"/>
          </a:p>
          <a:p>
            <a:pPr lvl="0"/>
            <a:r>
              <a:rPr lang="en-AU" b="1" dirty="0"/>
              <a:t>1500</a:t>
            </a:r>
            <a:r>
              <a:rPr lang="en-AU" dirty="0"/>
              <a:t>: this number of the Ministry of Health is for general information on governmental provisions, recommendations on how to protect yourself, transmissions modes, virus incubation, symptoms, how covid-19 spreads, general information about symptoms, when isolation or quarantine become necessary</a:t>
            </a:r>
            <a:endParaRPr lang="it-IT" dirty="0"/>
          </a:p>
          <a:p>
            <a:pPr lvl="0"/>
            <a:r>
              <a:rPr lang="en-AU" b="1" dirty="0"/>
              <a:t>800.894.545</a:t>
            </a:r>
            <a:r>
              <a:rPr lang="en-AU" dirty="0"/>
              <a:t>: this is the Lombardy Region Covid19 dedicated number for health related queries. You can call this number for a pre-assessment on your symptoms if you have doubts you have been infected, but are still well; you must call this number if you learn you have been in contact with someone who is now positive to the Covid-19. The operator will ask you several questions and will guide you about any next steps to take. Ask to speak with an English speaking operator: “</a:t>
            </a:r>
            <a:r>
              <a:rPr lang="en-AU" dirty="0" err="1"/>
              <a:t>Parla</a:t>
            </a:r>
            <a:r>
              <a:rPr lang="en-AU" dirty="0"/>
              <a:t> </a:t>
            </a:r>
            <a:r>
              <a:rPr lang="en-AU" dirty="0" err="1"/>
              <a:t>inglese</a:t>
            </a:r>
            <a:r>
              <a:rPr lang="en-AU" dirty="0"/>
              <a:t>?”</a:t>
            </a:r>
            <a:endParaRPr lang="it-IT" dirty="0"/>
          </a:p>
          <a:p>
            <a:pPr lvl="0"/>
            <a:r>
              <a:rPr lang="en-AU" b="1" dirty="0"/>
              <a:t>112</a:t>
            </a:r>
            <a:r>
              <a:rPr lang="en-AU" dirty="0"/>
              <a:t>: this is the emergency number. You call this number if you need immediate assistance and to call an ambulance.</a:t>
            </a:r>
            <a:endParaRPr lang="it-IT" dirty="0"/>
          </a:p>
          <a:p>
            <a:pPr lvl="0"/>
            <a:r>
              <a:rPr lang="en-AU" b="1" dirty="0"/>
              <a:t>Call your GP, if you have one</a:t>
            </a:r>
            <a:r>
              <a:rPr lang="en-AU" dirty="0"/>
              <a:t>. Do not visit their ward, but call.</a:t>
            </a:r>
          </a:p>
          <a:p>
            <a:pPr lvl="0"/>
            <a:r>
              <a:rPr lang="it-IT" b="1" dirty="0"/>
              <a:t>Call  </a:t>
            </a:r>
            <a:r>
              <a:rPr lang="it-IT" b="1" dirty="0" err="1"/>
              <a:t>Milan’s</a:t>
            </a:r>
            <a:r>
              <a:rPr lang="it-IT" b="1" dirty="0"/>
              <a:t> </a:t>
            </a:r>
            <a:r>
              <a:rPr lang="it-IT" b="1" dirty="0" err="1"/>
              <a:t>after</a:t>
            </a:r>
            <a:r>
              <a:rPr lang="it-IT" b="1" dirty="0"/>
              <a:t> hour on-call </a:t>
            </a:r>
            <a:r>
              <a:rPr lang="it-IT" b="1" dirty="0" err="1"/>
              <a:t>doctor</a:t>
            </a:r>
            <a:r>
              <a:rPr lang="it-IT" b="1" dirty="0"/>
              <a:t> at 800 193 344</a:t>
            </a:r>
          </a:p>
          <a:p>
            <a:endParaRPr lang="it-IT" dirty="0"/>
          </a:p>
        </p:txBody>
      </p:sp>
    </p:spTree>
    <p:extLst>
      <p:ext uri="{BB962C8B-B14F-4D97-AF65-F5344CB8AC3E}">
        <p14:creationId xmlns:p14="http://schemas.microsoft.com/office/powerpoint/2010/main" val="182183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7795"/>
            <a:ext cx="8229600" cy="1143000"/>
          </a:xfrm>
        </p:spPr>
        <p:txBody>
          <a:bodyPr>
            <a:normAutofit fontScale="90000"/>
          </a:bodyPr>
          <a:lstStyle/>
          <a:p>
            <a:pPr algn="ctr"/>
            <a:r>
              <a:rPr lang="en-US" sz="4000" b="1" dirty="0"/>
              <a:t>How to find clarity and manage anxiety </a:t>
            </a:r>
            <a:r>
              <a:rPr lang="en-US" sz="4000" b="1" dirty="0" smtClean="0"/>
              <a:t/>
            </a:r>
            <a:br>
              <a:rPr lang="en-US" sz="4000" b="1" dirty="0" smtClean="0"/>
            </a:br>
            <a:r>
              <a:rPr lang="en-US" sz="4000" b="1" dirty="0" smtClean="0"/>
              <a:t>during </a:t>
            </a:r>
            <a:r>
              <a:rPr lang="en-US" sz="4000" b="1" dirty="0"/>
              <a:t>the COVID-19 crisis</a:t>
            </a:r>
            <a:r>
              <a:rPr lang="en-US" dirty="0"/>
              <a:t/>
            </a:r>
            <a:br>
              <a:rPr lang="en-US" dirty="0"/>
            </a:br>
            <a:endParaRPr lang="it-IT" dirty="0"/>
          </a:p>
        </p:txBody>
      </p:sp>
      <p:sp>
        <p:nvSpPr>
          <p:cNvPr id="3" name="Segnaposto contenuto 2"/>
          <p:cNvSpPr>
            <a:spLocks noGrp="1"/>
          </p:cNvSpPr>
          <p:nvPr>
            <p:ph idx="1"/>
          </p:nvPr>
        </p:nvSpPr>
        <p:spPr>
          <a:xfrm>
            <a:off x="457200" y="3311092"/>
            <a:ext cx="8027469" cy="2892075"/>
          </a:xfrm>
        </p:spPr>
        <p:txBody>
          <a:bodyPr>
            <a:normAutofit/>
          </a:bodyPr>
          <a:lstStyle/>
          <a:p>
            <a:pPr marL="0" indent="0">
              <a:buNone/>
            </a:pPr>
            <a:r>
              <a:rPr lang="en-US" sz="2000" b="1" dirty="0"/>
              <a:t>James R. Elliot</a:t>
            </a:r>
            <a:r>
              <a:rPr lang="en-US" sz="2000" dirty="0"/>
              <a:t>, </a:t>
            </a:r>
            <a:r>
              <a:rPr lang="en-AU" sz="1800" dirty="0"/>
              <a:t>international trainer on human performance and motivational speaker, </a:t>
            </a:r>
            <a:r>
              <a:rPr lang="en-US" sz="1800" i="1" dirty="0" smtClean="0"/>
              <a:t>the </a:t>
            </a:r>
            <a:r>
              <a:rPr lang="en-US" sz="1800" i="1" dirty="0"/>
              <a:t>author of </a:t>
            </a:r>
            <a:r>
              <a:rPr lang="en-US" sz="1800" b="1" i="1" dirty="0"/>
              <a:t>Unleash Your Power: Stand out, Take Action and Create the Success You Want</a:t>
            </a:r>
            <a:r>
              <a:rPr lang="en-US" sz="1800" i="1" dirty="0"/>
              <a:t>, who is also a board designated master coach, NLP and hypnosis trainer holistic nutritionist. James has 15 years of experience in leadership, marketing, and sales roles, having worked at notable companies such as IBM and Novell</a:t>
            </a:r>
            <a:r>
              <a:rPr lang="en-US" sz="1800" i="1" dirty="0" smtClean="0"/>
              <a:t>.</a:t>
            </a:r>
            <a:endParaRPr lang="it-IT" sz="1800" i="1" dirty="0"/>
          </a:p>
          <a:p>
            <a:pPr marL="0" indent="0">
              <a:buNone/>
            </a:pPr>
            <a:endParaRPr lang="en-US" dirty="0"/>
          </a:p>
        </p:txBody>
      </p:sp>
    </p:spTree>
    <p:extLst>
      <p:ext uri="{BB962C8B-B14F-4D97-AF65-F5344CB8AC3E}">
        <p14:creationId xmlns:p14="http://schemas.microsoft.com/office/powerpoint/2010/main" val="1859826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1286" y="592272"/>
            <a:ext cx="3426594" cy="927997"/>
          </a:xfrm>
        </p:spPr>
        <p:txBody>
          <a:bodyPr>
            <a:normAutofit/>
          </a:bodyPr>
          <a:lstStyle/>
          <a:p>
            <a:r>
              <a:rPr lang="it-IT" sz="3600" dirty="0"/>
              <a:t>How to </a:t>
            </a:r>
            <a:r>
              <a:rPr lang="it-IT" sz="3600" dirty="0" err="1"/>
              <a:t>reach</a:t>
            </a:r>
            <a:r>
              <a:rPr lang="it-IT" sz="3600" dirty="0"/>
              <a:t> </a:t>
            </a:r>
            <a:r>
              <a:rPr lang="it-IT" sz="3600" dirty="0" err="1"/>
              <a:t>us</a:t>
            </a:r>
            <a:endParaRPr lang="it-IT" sz="3600" dirty="0"/>
          </a:p>
        </p:txBody>
      </p:sp>
      <p:sp>
        <p:nvSpPr>
          <p:cNvPr id="4" name="Segnaposto contenuto 2"/>
          <p:cNvSpPr txBox="1">
            <a:spLocks/>
          </p:cNvSpPr>
          <p:nvPr/>
        </p:nvSpPr>
        <p:spPr>
          <a:xfrm>
            <a:off x="637309" y="1512509"/>
            <a:ext cx="7188029" cy="401822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defTabSz="914400">
              <a:spcBef>
                <a:spcPts val="600"/>
              </a:spcBef>
              <a:spcAft>
                <a:spcPts val="600"/>
              </a:spcAft>
              <a:buSzPct val="100000"/>
              <a:buFont typeface="Arial"/>
              <a:buNone/>
            </a:pPr>
            <a:r>
              <a:rPr lang="it-IT" sz="3200" kern="0" dirty="0" smtClean="0">
                <a:hlinkClick r:id="rId2"/>
              </a:rPr>
              <a:t>iso@mip.polimi.it</a:t>
            </a:r>
            <a:r>
              <a:rPr lang="it-IT" sz="3200" kern="0" dirty="0" smtClean="0"/>
              <a:t> </a:t>
            </a:r>
          </a:p>
          <a:p>
            <a:pPr marL="0" indent="0" algn="ctr" defTabSz="914400">
              <a:spcBef>
                <a:spcPts val="600"/>
              </a:spcBef>
              <a:spcAft>
                <a:spcPts val="600"/>
              </a:spcAft>
              <a:buSzPct val="100000"/>
              <a:buFont typeface="Arial"/>
              <a:buNone/>
            </a:pPr>
            <a:r>
              <a:rPr lang="it-IT" sz="3200" kern="0" dirty="0" smtClean="0">
                <a:hlinkClick r:id="rId3"/>
              </a:rPr>
              <a:t>www.som.polimi.it/iso</a:t>
            </a:r>
            <a:r>
              <a:rPr lang="it-IT" sz="3200" kern="0" dirty="0" smtClean="0"/>
              <a:t> </a:t>
            </a:r>
          </a:p>
          <a:p>
            <a:pPr marL="0" indent="0" algn="ctr" defTabSz="914400">
              <a:spcBef>
                <a:spcPts val="600"/>
              </a:spcBef>
              <a:spcAft>
                <a:spcPts val="600"/>
              </a:spcAft>
              <a:buSzPct val="100000"/>
              <a:buFont typeface="Arial"/>
              <a:buNone/>
            </a:pPr>
            <a:endParaRPr lang="it-IT" sz="3200" kern="0" dirty="0" smtClean="0"/>
          </a:p>
          <a:p>
            <a:pPr marL="0" indent="0" algn="ctr" defTabSz="914400">
              <a:spcBef>
                <a:spcPts val="600"/>
              </a:spcBef>
              <a:spcAft>
                <a:spcPts val="600"/>
              </a:spcAft>
              <a:buSzPct val="100000"/>
              <a:buNone/>
            </a:pPr>
            <a:r>
              <a:rPr lang="it-IT" sz="3200" kern="0" dirty="0" smtClean="0">
                <a:hlinkClick r:id="rId4"/>
              </a:rPr>
              <a:t>james@unleashyourpower.com</a:t>
            </a:r>
            <a:endParaRPr lang="it-IT" sz="3200" kern="0" dirty="0"/>
          </a:p>
          <a:p>
            <a:pPr marL="0" indent="0" algn="ctr" defTabSz="914400">
              <a:spcBef>
                <a:spcPts val="600"/>
              </a:spcBef>
              <a:spcAft>
                <a:spcPts val="600"/>
              </a:spcAft>
              <a:buSzPct val="100000"/>
              <a:buNone/>
            </a:pPr>
            <a:r>
              <a:rPr lang="it-IT" sz="3200" kern="0" dirty="0">
                <a:hlinkClick r:id="rId5"/>
              </a:rPr>
              <a:t>www.unleashyourpower.com</a:t>
            </a:r>
            <a:r>
              <a:rPr lang="it-IT" sz="3200" kern="0" dirty="0"/>
              <a:t> </a:t>
            </a:r>
            <a:endParaRPr lang="it-IT" sz="3200" kern="0" dirty="0" smtClean="0"/>
          </a:p>
          <a:p>
            <a:pPr marL="0" indent="0" algn="ctr" defTabSz="914400">
              <a:spcBef>
                <a:spcPts val="600"/>
              </a:spcBef>
              <a:spcAft>
                <a:spcPts val="600"/>
              </a:spcAft>
              <a:buSzPct val="100000"/>
              <a:buNone/>
            </a:pPr>
            <a:r>
              <a:rPr lang="it-IT" sz="3200" kern="0" dirty="0" smtClean="0">
                <a:hlinkClick r:id="rId6"/>
              </a:rPr>
              <a:t>www.tigerseyenlpcoaching.com</a:t>
            </a:r>
            <a:endParaRPr lang="it-IT" sz="3200" kern="0" dirty="0" smtClean="0"/>
          </a:p>
          <a:p>
            <a:pPr marL="0" indent="0" algn="ctr" defTabSz="914400">
              <a:spcBef>
                <a:spcPts val="600"/>
              </a:spcBef>
              <a:spcAft>
                <a:spcPts val="600"/>
              </a:spcAft>
              <a:buSzPct val="100000"/>
              <a:buNone/>
            </a:pPr>
            <a:endParaRPr lang="it-IT" sz="3200" kern="0" dirty="0"/>
          </a:p>
          <a:p>
            <a:pPr marL="0" indent="0" algn="ctr" defTabSz="914400">
              <a:spcBef>
                <a:spcPts val="600"/>
              </a:spcBef>
              <a:spcAft>
                <a:spcPts val="600"/>
              </a:spcAft>
              <a:buSzPct val="100000"/>
              <a:buFont typeface="Arial"/>
              <a:buNone/>
            </a:pPr>
            <a:endParaRPr lang="it-IT" sz="3200" kern="0" dirty="0" smtClean="0"/>
          </a:p>
        </p:txBody>
      </p:sp>
    </p:spTree>
    <p:extLst>
      <p:ext uri="{BB962C8B-B14F-4D97-AF65-F5344CB8AC3E}">
        <p14:creationId xmlns:p14="http://schemas.microsoft.com/office/powerpoint/2010/main" val="1324549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wrap="square" lIns="91440" tIns="45720" rIns="91440" bIns="45720" rtlCol="0">
        <a:normAutofit/>
      </a:bodyPr>
      <a:lstStyle>
        <a:defPPr algn="r">
          <a:defRPr sz="1400" dirty="0" smtClean="0"/>
        </a:defPPr>
      </a:lstStyle>
    </a:tx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458CA1AA961B4C95AAD566B09BA935" ma:contentTypeVersion="0" ma:contentTypeDescription="Create a new document." ma:contentTypeScope="" ma:versionID="ccd33ccc02972a430b6b4f7d90ee727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BB5C24-3551-4AD7-9FD2-070178D466ED}">
  <ds:schemaRefs>
    <ds:schemaRef ds:uri="http://schemas.microsoft.com/sharepoint/v3/contenttype/forms"/>
  </ds:schemaRefs>
</ds:datastoreItem>
</file>

<file path=customXml/itemProps2.xml><?xml version="1.0" encoding="utf-8"?>
<ds:datastoreItem xmlns:ds="http://schemas.openxmlformats.org/officeDocument/2006/customXml" ds:itemID="{084BB4A9-9B38-4F70-ABBD-98FE033C3C41}">
  <ds:schemaRefs>
    <ds:schemaRef ds:uri="http://schemas.microsoft.com/office/2006/metadata/properties"/>
    <ds:schemaRef ds:uri="http://schemas.openxmlformats.org/package/2006/metadata/core-properties"/>
    <ds:schemaRef ds:uri="http://purl.org/dc/elements/1.1/"/>
    <ds:schemaRef ds:uri="http://schemas.microsoft.com/office/infopath/2007/PartnerControls"/>
    <ds:schemaRef ds:uri="http://purl.org/dc/dcmitype/"/>
    <ds:schemaRef ds:uri="http://schemas.microsoft.com/office/2006/documentManagement/types"/>
    <ds:schemaRef ds:uri="http://purl.org/dc/terms/"/>
    <ds:schemaRef ds:uri="http://www.w3.org/XML/1998/namespace"/>
  </ds:schemaRefs>
</ds:datastoreItem>
</file>

<file path=customXml/itemProps3.xml><?xml version="1.0" encoding="utf-8"?>
<ds:datastoreItem xmlns:ds="http://schemas.openxmlformats.org/officeDocument/2006/customXml" ds:itemID="{DA10C402-2F42-42D5-A626-AF3AC67BD2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1871</TotalTime>
  <Words>513</Words>
  <Application>Microsoft Office PowerPoint</Application>
  <PresentationFormat>Presentazione su schermo (4:3)</PresentationFormat>
  <Paragraphs>32</Paragraphs>
  <Slides>6</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6</vt:i4>
      </vt:variant>
    </vt:vector>
  </HeadingPairs>
  <TitlesOfParts>
    <vt:vector size="9" baseType="lpstr">
      <vt:lpstr>Arial</vt:lpstr>
      <vt:lpstr>Calibri</vt:lpstr>
      <vt:lpstr>Tema di Office</vt:lpstr>
      <vt:lpstr>Covid-19 Updates ISO4You How to find clarity and manage anxiety  </vt:lpstr>
      <vt:lpstr>Today’s topics</vt:lpstr>
      <vt:lpstr>What’s new, and what to remember</vt:lpstr>
      <vt:lpstr>Students in Italy</vt:lpstr>
      <vt:lpstr>How to find clarity and manage anxiety  during the COVID-19 crisis </vt:lpstr>
      <vt:lpstr>How to reach us</vt:lpstr>
    </vt:vector>
  </TitlesOfParts>
  <Company>mip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Slide</dc:title>
  <dc:creator>Francesca Pastonchi</dc:creator>
  <cp:lastModifiedBy>Sara Cuko</cp:lastModifiedBy>
  <cp:revision>229</cp:revision>
  <dcterms:created xsi:type="dcterms:W3CDTF">2015-03-04T11:53:36Z</dcterms:created>
  <dcterms:modified xsi:type="dcterms:W3CDTF">2020-05-05T08:41:45Z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0x01010004458CA1AA961B4C95AAD566B09BA935</vt:lpwstr>
  </property>
</Properties>
</file>